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696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81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432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15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80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91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47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535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444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821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6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361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98F43-4BF4-449D-A4C1-E62918A294B2}" type="datetimeFigureOut">
              <a:rPr lang="ru-RU" smtClean="0"/>
              <a:t>27.02.2026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B320E-C6C7-4CA2-B18B-2F5F50515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12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6496" y="1484784"/>
            <a:ext cx="874221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 </a:t>
            </a:r>
          </a:p>
          <a:p>
            <a:pPr algn="ctr"/>
            <a:r>
              <a:rPr lang="ru-RU" sz="8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пожаловать!</a:t>
            </a:r>
            <a:endParaRPr lang="ru-RU" sz="8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20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-14955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5738" y="332656"/>
            <a:ext cx="95345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 ─ </a:t>
            </a:r>
          </a:p>
          <a:p>
            <a:pPr algn="ctr"/>
            <a:r>
              <a:rPr lang="ru-RU" sz="8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8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спешный ученик!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41640" y="2887201"/>
            <a:ext cx="53835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внимательны!</a:t>
            </a:r>
            <a:endParaRPr lang="ru-RU" sz="400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5842" y="3486528"/>
            <a:ext cx="7107234" cy="905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наблюдательны!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109" y="4987636"/>
            <a:ext cx="7860723" cy="1189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всё у вас получится!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2296" y="4365104"/>
            <a:ext cx="5874327" cy="905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активны!</a:t>
            </a:r>
          </a:p>
        </p:txBody>
      </p:sp>
    </p:spTree>
    <p:extLst>
      <p:ext uri="{BB962C8B-B14F-4D97-AF65-F5344CB8AC3E}">
        <p14:creationId xmlns:p14="http://schemas.microsoft.com/office/powerpoint/2010/main" val="14338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0" y="53637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2480" y="936010"/>
            <a:ext cx="9433048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</a:t>
            </a: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делают нашу речь живописной. </a:t>
            </a:r>
            <a:endParaRPr lang="ru-RU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них </a:t>
            </a: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речь 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бедна </a:t>
            </a: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невыразительна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 </a:t>
            </a:r>
            <a:r>
              <a:rPr lang="ru-RU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них</a:t>
            </a: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теряет 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краски, размеры, запахи, вкусы, становится серым.</a:t>
            </a:r>
          </a:p>
        </p:txBody>
      </p:sp>
    </p:spTree>
    <p:extLst>
      <p:ext uri="{BB962C8B-B14F-4D97-AF65-F5344CB8AC3E}">
        <p14:creationId xmlns:p14="http://schemas.microsoft.com/office/powerpoint/2010/main" val="317303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etr_CHajjkovskijj_-_Podsnezhnik_Aprel_69858178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3557588"/>
            <a:ext cx="609600" cy="609600"/>
          </a:xfr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0" y="53637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00" y="312724"/>
            <a:ext cx="7132277" cy="616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17296" y="5840397"/>
            <a:ext cx="1899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Весна солнечная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О. Артемьева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etr_CHajjkovskijj_-_Podsnezhnik_Aprel_6985817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6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17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mute="1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117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etr_CHajjkovskijj_-_Podsnezhnik_Aprel_69858178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3557588"/>
            <a:ext cx="609600" cy="609600"/>
          </a:xfr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0" y="8531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0472" y="404664"/>
            <a:ext cx="97676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869" y="1700808"/>
            <a:ext cx="915026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 словообразования </a:t>
            </a:r>
          </a:p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имён прилагательных</a:t>
            </a:r>
          </a:p>
        </p:txBody>
      </p:sp>
    </p:spTree>
    <p:extLst>
      <p:ext uri="{BB962C8B-B14F-4D97-AF65-F5344CB8AC3E}">
        <p14:creationId xmlns:p14="http://schemas.microsoft.com/office/powerpoint/2010/main" val="184528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mute="1" showWhenStopped="0">
                <p:cTn id="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etr_CHajjkovskijj_-_Podsnezhnik_Aprel_69858178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3557588"/>
            <a:ext cx="609600" cy="609600"/>
          </a:xfr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0" y="6036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8777" y="980727"/>
            <a:ext cx="39821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большой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>
              <a:lnSpc>
                <a:spcPct val="200000"/>
              </a:lnSpc>
            </a:pP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Слегка холодный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>
              <a:lnSpc>
                <a:spcPct val="200000"/>
              </a:lnSpc>
            </a:pP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сна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>
              <a:lnSpc>
                <a:spcPct val="200000"/>
              </a:lnSpc>
            </a:pP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Яркий розовый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4590" y="1334312"/>
            <a:ext cx="2602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пребольшой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0953" y="2444940"/>
            <a:ext cx="2949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холодноватый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94535" y="3609890"/>
            <a:ext cx="23236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бессонный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20953" y="4653136"/>
            <a:ext cx="2861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рко-розовый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92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mute="1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4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etr_CHajjkovskijj_-_Podsnezhnik_Aprel_69858178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3557588"/>
            <a:ext cx="609600" cy="609600"/>
          </a:xfr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0" y="0"/>
            <a:ext cx="9906000" cy="691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77869" y="260648"/>
            <a:ext cx="915026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 словообразования </a:t>
            </a:r>
          </a:p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имён прилагательных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0512" y="2348880"/>
            <a:ext cx="652941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Приставочный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Суффиксальный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Приставочно-суффиксальный</a:t>
            </a:r>
          </a:p>
          <a:p>
            <a:pPr>
              <a:lnSpc>
                <a:spcPct val="150000"/>
              </a:lnSpc>
            </a:pP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ложение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05527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mute="1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etr_CHajjkovskijj_-_Podsnezhnik_Aprel_69858178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3557588"/>
            <a:ext cx="609600" cy="609600"/>
          </a:xfr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0" y="53637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85055" y="2060848"/>
            <a:ext cx="79358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Ледяная  горка – ледовый дворец</a:t>
            </a:r>
            <a:endParaRPr lang="ru-RU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66883" y="548680"/>
            <a:ext cx="55722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ПАРОНИМЫ</a:t>
            </a:r>
            <a:endParaRPr lang="ru-RU" sz="6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91514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mute="1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etr_CHajjkovskijj_-_Podsnezhnik_Aprel_69858178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3557588"/>
            <a:ext cx="609600" cy="609600"/>
          </a:xfr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0" y="-15531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6496" y="643481"/>
            <a:ext cx="9001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</a:p>
          <a:p>
            <a:pPr algn="ctr" fontAlgn="base">
              <a:lnSpc>
                <a:spcPct val="15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тучи нависли над городом.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Нынешнее лето выдалось слишком                     .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почва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расползалась под ногами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горшок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разбился на мелкие осколки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Вход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зал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третьего звонка воспрещён.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Поддержим артистов дружными                             аплодисментами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0219" y="1340767"/>
            <a:ext cx="153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Дождевые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24515" y="1912976"/>
            <a:ext cx="1802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ождливым.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90017" y="2951804"/>
            <a:ext cx="1617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Глинистая 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2560" y="3510904"/>
            <a:ext cx="1501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линяный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30011" y="4594657"/>
            <a:ext cx="1728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зрительный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8983" y="5157192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зрительскими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90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mute="1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etr_CHajjkovskijj_-_Podsnezhnik_Aprel_69858178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3557588"/>
            <a:ext cx="609600" cy="609600"/>
          </a:xfr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0" y="53637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4302" y="1052527"/>
            <a:ext cx="8158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а) Слово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беленький 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образовано суффиксальным способом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3318" y="1809418"/>
            <a:ext cx="7785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Прилагательное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вишневый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образовано от слова 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вишня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302" y="2620353"/>
            <a:ext cx="2109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Некрасивый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4302" y="3501638"/>
            <a:ext cx="3835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в)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дружеский –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дружный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302" y="4293096"/>
            <a:ext cx="88162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а) Воинская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промышленность хорошо развита в нашей стране.</a:t>
            </a:r>
          </a:p>
          <a:p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54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mute="1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4" grpId="0"/>
      <p:bldP spid="5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etr_CHajjkovskijj_-_Podsnezhnik_Aprel_69858178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3557588"/>
            <a:ext cx="609600" cy="609600"/>
          </a:xfr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0" y="53637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2480" y="836712"/>
            <a:ext cx="936104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работу на уроке я оцениваю на: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балла 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урок прошел удачно: я участвовал в работе класса, с заданиями справился успешно, я доволен собой!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балла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сегодня на уроке не все задания оказались лёгкими, мне было трудно.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балл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задания на уроке оказались трудными, мне нужна помощь.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75444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mute="1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etr_CHajjkovskijj_-_Podsnezhnik_Aprel_69858178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3557588"/>
            <a:ext cx="609600" cy="609600"/>
          </a:xfr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t="11163" r="9241" b="11248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36575" y="1848599"/>
            <a:ext cx="78861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4046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mute="1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181</Words>
  <Application>Microsoft Office PowerPoint</Application>
  <PresentationFormat>Лист A4 (210x297 мм)</PresentationFormat>
  <Paragraphs>57</Paragraphs>
  <Slides>12</Slides>
  <Notes>0</Notes>
  <HiddenSlides>0</HiddenSlides>
  <MMClips>10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Экзамен</dc:creator>
  <cp:lastModifiedBy>Экзамен</cp:lastModifiedBy>
  <cp:revision>26</cp:revision>
  <dcterms:created xsi:type="dcterms:W3CDTF">2026-02-18T11:13:09Z</dcterms:created>
  <dcterms:modified xsi:type="dcterms:W3CDTF">2026-02-27T13:49:23Z</dcterms:modified>
</cp:coreProperties>
</file>